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563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365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98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536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508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82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14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96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84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72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5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E9408-645F-4D99-B3F3-D9DF5B48D105}" type="datetimeFigureOut">
              <a:rPr lang="fi-FI" smtClean="0"/>
              <a:t>4.11.2015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D677-4862-4899-8A90-22DDD6B081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85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53143" y="3544013"/>
            <a:ext cx="11153669" cy="2387600"/>
          </a:xfrm>
        </p:spPr>
        <p:txBody>
          <a:bodyPr>
            <a:noAutofit/>
          </a:bodyPr>
          <a:lstStyle/>
          <a:p>
            <a:pPr algn="l"/>
            <a:r>
              <a:rPr lang="fi-FI" sz="2200" b="1" dirty="0"/>
              <a:t>ProGIS Palkintoseminaari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fi-FI" sz="2200" dirty="0"/>
              <a:t>Paikkatietomarkkinat 4.11.2015 klo 11-12, Sali 218</a:t>
            </a:r>
            <a:br>
              <a:rPr lang="fi-FI" sz="2200" dirty="0"/>
            </a:br>
            <a:r>
              <a:rPr lang="fi-FI" sz="2200" dirty="0"/>
              <a:t> </a:t>
            </a:r>
            <a:br>
              <a:rPr lang="fi-FI" sz="2200" dirty="0"/>
            </a:br>
            <a:r>
              <a:rPr lang="fi-FI" sz="2200" b="1" dirty="0"/>
              <a:t>Ohjelma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fi-FI" sz="2200" dirty="0"/>
              <a:t> </a:t>
            </a:r>
            <a:br>
              <a:rPr lang="fi-FI" sz="2200" dirty="0"/>
            </a:br>
            <a:r>
              <a:rPr lang="fi-FI" sz="2200" dirty="0"/>
              <a:t>11:00 -11:05 Tilausuuden avaus, </a:t>
            </a:r>
            <a:r>
              <a:rPr lang="fi-FI" sz="2200" b="1" dirty="0"/>
              <a:t>Ulla Järvinen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fi-FI" sz="2200" dirty="0"/>
              <a:t>11:05-11:10 Opinnäytepalkintojen jako, </a:t>
            </a:r>
            <a:r>
              <a:rPr lang="fi-FI" sz="2200" b="1" dirty="0"/>
              <a:t>Ulla Pyysalo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fi-FI" sz="2200" dirty="0"/>
              <a:t>11:10-11:25 Kuntien paikkatiedon polku kantakartasta 3D-kaupunkimalliin, </a:t>
            </a:r>
            <a:r>
              <a:rPr lang="fi-FI" sz="2200" b="1" dirty="0"/>
              <a:t>Oskari Liukkonen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en-US" sz="2200" dirty="0"/>
              <a:t>11:25-11:40 </a:t>
            </a:r>
            <a:r>
              <a:rPr lang="fi-FI" sz="2400" dirty="0"/>
              <a:t>Matka-ajat ja etäisyydet saavutettavuuden mittareina</a:t>
            </a:r>
            <a:r>
              <a:rPr lang="en-US" sz="2200" dirty="0" smtClean="0"/>
              <a:t>, </a:t>
            </a:r>
            <a:r>
              <a:rPr lang="en-US" sz="2200" b="1" dirty="0"/>
              <a:t>Maria Salonen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fi-FI" sz="2200" dirty="0"/>
              <a:t>11:40-11:45 Kunniamaininnan luovutus, </a:t>
            </a:r>
            <a:r>
              <a:rPr lang="fi-FI" sz="2200" b="1" dirty="0"/>
              <a:t>Mikko Hämäläinen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fi-FI" sz="2200" dirty="0"/>
              <a:t>11:45-12:00 Kunniamaininnan saajan esittely, </a:t>
            </a:r>
            <a:r>
              <a:rPr lang="fi-FI" sz="2200" b="1" dirty="0"/>
              <a:t>N.N.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fi-FI" sz="2200" dirty="0"/>
              <a:t>12:00-12:30 </a:t>
            </a:r>
            <a:r>
              <a:rPr lang="fi-FI" sz="2200" dirty="0" err="1"/>
              <a:t>ProGis</a:t>
            </a:r>
            <a:r>
              <a:rPr lang="fi-FI" sz="2200" dirty="0"/>
              <a:t> Ry:n vuosikokous</a:t>
            </a:r>
            <a:br>
              <a:rPr lang="fi-FI" sz="2200" dirty="0"/>
            </a:br>
            <a:endParaRPr lang="fi-FI" sz="2200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15" y="1296237"/>
            <a:ext cx="2902709" cy="141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34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ProGIS Palkintoseminaari Paikkatietomarkkinat 4.11.2015 klo 11-12, Sali 218   Ohjelma   11:00 -11:05 Tilausuuden avaus, Ulla Järvinen 11:05-11:10 Opinnäytepalkintojen jako, Ulla Pyysalo 11:10-11:25 Kuntien paikkatiedon polku kantakartasta 3D-kaupunkimalliin, Oskari Liukkonen 11:25-11:40 Matka-ajat ja etäisyydet saavutettavuuden mittareina, Maria Salonen 11:40-11:45 Kunniamaininnan luovutus, Mikko Hämäläinen 11:45-12:00 Kunniamaininnan saajan esittely, N.N. 12:00-12:30 ProGis Ry:n vuosikokous </vt:lpstr>
    </vt:vector>
  </TitlesOfParts>
  <Company>Maanmittauslaitos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ProGIS Palkintoseminaari Paikkatietomarkkinat 4.11.2015 klo 11-12, Sali 218   Ohjelma   11:00 -11:05 Tilausuuden avaus, Ulla Järvinen 11:05-11:10 Opinnäytepalkintojen jako, Ulla Pyysalo 11:10-11:25 Kuntien paikkatiedon polku kantakartasta 3D-kaupunkimalliin, Oskari Liukkonen 11:25-11:40 Analysing spatial accessibility patterns with travel time and distance measures: novel approaches for rural and urban contexts, Maria Salonen 11:40-11:45 Kunniamaininnan luovutus, Mikko Hämäläinen 11:45-12:00 Kunniamaininnan saajan esittely, N.N. 12:00-12:30 ProGis Ry:n vuosikokous </dc:title>
  <dc:creator>Pyysalo Ulla</dc:creator>
  <cp:lastModifiedBy>Pyysalo Ulla</cp:lastModifiedBy>
  <cp:revision>2</cp:revision>
  <dcterms:created xsi:type="dcterms:W3CDTF">2015-11-04T06:57:23Z</dcterms:created>
  <dcterms:modified xsi:type="dcterms:W3CDTF">2015-11-04T06:58:41Z</dcterms:modified>
</cp:coreProperties>
</file>